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67" r:id="rId15"/>
  </p:sldIdLst>
  <p:sldSz cx="9144000" cy="6858000" type="screen4x3"/>
  <p:notesSz cx="6858000" cy="9144000"/>
  <p:photoAlbum showCaptions="1"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2478-C79D-4EAA-AA02-D0DA29D62A4F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5ED0D-807F-447B-927D-CCEE378713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2478-C79D-4EAA-AA02-D0DA29D62A4F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ED0D-807F-447B-927D-CCEE3787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2478-C79D-4EAA-AA02-D0DA29D62A4F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ED0D-807F-447B-927D-CCEE3787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2478-C79D-4EAA-AA02-D0DA29D62A4F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ED0D-807F-447B-927D-CCEE3787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2478-C79D-4EAA-AA02-D0DA29D62A4F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ED0D-807F-447B-927D-CCEE378713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2478-C79D-4EAA-AA02-D0DA29D62A4F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ED0D-807F-447B-927D-CCEE378713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2478-C79D-4EAA-AA02-D0DA29D62A4F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ED0D-807F-447B-927D-CCEE37871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2478-C79D-4EAA-AA02-D0DA29D62A4F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ED0D-807F-447B-927D-CCEE3787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2478-C79D-4EAA-AA02-D0DA29D62A4F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ED0D-807F-447B-927D-CCEE3787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2478-C79D-4EAA-AA02-D0DA29D62A4F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ED0D-807F-447B-927D-CCEE3787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2478-C79D-4EAA-AA02-D0DA29D62A4F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ED0D-807F-447B-927D-CCEE3787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5E2478-C79D-4EAA-AA02-D0DA29D62A4F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85ED0D-807F-447B-927D-CCEE378713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Tunnel Books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ice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685800"/>
            <a:ext cx="7331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47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nnelbooktrees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90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nnelbooktrees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07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nnelbooktrees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26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vit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685800"/>
            <a:ext cx="6815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99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t_locker_01_72"/>
          <p:cNvPicPr>
            <a:picLocks noRot="1" noChangeAspect="1" noMove="1" noResize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63" y="685800"/>
            <a:ext cx="5983287" cy="548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75133" y="6198444"/>
            <a:ext cx="7592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"The Meat Locker" by S.V. </a:t>
            </a:r>
            <a:r>
              <a:rPr lang="en-US" dirty="0" err="1" smtClean="0"/>
              <a:t>Medaris</a:t>
            </a:r>
            <a:r>
              <a:rPr lang="en-US" dirty="0" smtClean="0"/>
              <a:t> • 10in x 10in x 12in (deep) • tunnel book with hand-colored lithographs and inkjets on watercolor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7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44675" y="685800"/>
            <a:ext cx="5453063" cy="5867400"/>
            <a:chOff x="1844675" y="685800"/>
            <a:chExt cx="5453063" cy="5867400"/>
          </a:xfrm>
        </p:grpSpPr>
        <p:pic>
          <p:nvPicPr>
            <p:cNvPr id="2" name="Picture 1" descr="meat_locker02_72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675" y="685800"/>
              <a:ext cx="54530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844675" y="6210300"/>
              <a:ext cx="54530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“The Meat Locker” open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244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ice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685800"/>
            <a:ext cx="7331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82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ice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685800"/>
            <a:ext cx="7331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74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ice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685800"/>
            <a:ext cx="7331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58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ice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685800"/>
            <a:ext cx="7331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60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ice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685800"/>
            <a:ext cx="7331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4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ice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685800"/>
            <a:ext cx="7331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218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</TotalTime>
  <Words>37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Tunnel Books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Tunnel Books</dc:title>
  <dc:creator>FreedmanCenter</dc:creator>
  <cp:lastModifiedBy>FreedmanCenter</cp:lastModifiedBy>
  <cp:revision>2</cp:revision>
  <dcterms:created xsi:type="dcterms:W3CDTF">2012-01-29T21:43:46Z</dcterms:created>
  <dcterms:modified xsi:type="dcterms:W3CDTF">2012-01-29T22:07:12Z</dcterms:modified>
</cp:coreProperties>
</file>