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1ED8-0C5E-4395-8E98-BADD39208043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696FED-F320-4D5F-9A0C-07871436AF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1ED8-0C5E-4395-8E98-BADD39208043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6FED-F320-4D5F-9A0C-07871436A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1ED8-0C5E-4395-8E98-BADD39208043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6FED-F320-4D5F-9A0C-07871436A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1ED8-0C5E-4395-8E98-BADD39208043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6FED-F320-4D5F-9A0C-07871436A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1ED8-0C5E-4395-8E98-BADD39208043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6FED-F320-4D5F-9A0C-07871436AF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1ED8-0C5E-4395-8E98-BADD39208043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6FED-F320-4D5F-9A0C-07871436A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1ED8-0C5E-4395-8E98-BADD39208043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6FED-F320-4D5F-9A0C-07871436A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1ED8-0C5E-4395-8E98-BADD39208043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6FED-F320-4D5F-9A0C-07871436A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1ED8-0C5E-4395-8E98-BADD39208043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6FED-F320-4D5F-9A0C-07871436AF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1ED8-0C5E-4395-8E98-BADD39208043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6FED-F320-4D5F-9A0C-07871436AF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1ED8-0C5E-4395-8E98-BADD39208043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96FED-F320-4D5F-9A0C-07871436AF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5091ED8-0C5E-4395-8E98-BADD39208043}" type="datetimeFigureOut">
              <a:rPr lang="en-US" smtClean="0"/>
              <a:t>1/23/2012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4696FED-F320-4D5F-9A0C-07871436AF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mrs.</a:t>
            </a:r>
            <a:r>
              <a:rPr lang="en-US" dirty="0" smtClean="0"/>
              <a:t> 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Chinese brush painting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50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ush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emplar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63" y="0"/>
            <a:ext cx="5322887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9451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emplar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0"/>
            <a:ext cx="8589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60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emplar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13" y="0"/>
            <a:ext cx="5387975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493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ush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025" y="0"/>
            <a:ext cx="442595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209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ush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8" y="0"/>
            <a:ext cx="4884737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7494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ush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0"/>
            <a:ext cx="45085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558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ush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38" y="0"/>
            <a:ext cx="3032125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689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ush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13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ush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88" y="0"/>
            <a:ext cx="5813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61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ush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9144000" cy="676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14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ush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75"/>
            <a:ext cx="9144000" cy="608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352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</TotalTime>
  <Words>7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Apothecary</vt:lpstr>
      <vt:lpstr>Chinese brush painting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brush painting</dc:title>
  <dc:creator>Dina</dc:creator>
  <cp:lastModifiedBy>Dina</cp:lastModifiedBy>
  <cp:revision>1</cp:revision>
  <dcterms:created xsi:type="dcterms:W3CDTF">2012-01-23T13:25:25Z</dcterms:created>
  <dcterms:modified xsi:type="dcterms:W3CDTF">2012-01-23T13:27:41Z</dcterms:modified>
</cp:coreProperties>
</file>