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9" r:id="rId2"/>
    <p:sldId id="271" r:id="rId3"/>
    <p:sldId id="279" r:id="rId4"/>
    <p:sldId id="281" r:id="rId5"/>
    <p:sldId id="280" r:id="rId6"/>
    <p:sldId id="282" r:id="rId7"/>
    <p:sldId id="283" r:id="rId8"/>
    <p:sldId id="284" r:id="rId9"/>
    <p:sldId id="270" r:id="rId10"/>
    <p:sldId id="257" r:id="rId11"/>
    <p:sldId id="258" r:id="rId12"/>
    <p:sldId id="259" r:id="rId13"/>
    <p:sldId id="260" r:id="rId14"/>
    <p:sldId id="261" r:id="rId15"/>
    <p:sldId id="272" r:id="rId16"/>
    <p:sldId id="262" r:id="rId17"/>
    <p:sldId id="263" r:id="rId18"/>
    <p:sldId id="273" r:id="rId19"/>
    <p:sldId id="268" r:id="rId20"/>
    <p:sldId id="264" r:id="rId21"/>
    <p:sldId id="265" r:id="rId22"/>
    <p:sldId id="274" r:id="rId23"/>
    <p:sldId id="275" r:id="rId24"/>
    <p:sldId id="276" r:id="rId25"/>
    <p:sldId id="277" r:id="rId26"/>
    <p:sldId id="295" r:id="rId27"/>
    <p:sldId id="278" r:id="rId28"/>
    <p:sldId id="285" r:id="rId29"/>
    <p:sldId id="286" r:id="rId30"/>
    <p:sldId id="287" r:id="rId31"/>
    <p:sldId id="288" r:id="rId32"/>
    <p:sldId id="290" r:id="rId33"/>
    <p:sldId id="289" r:id="rId34"/>
    <p:sldId id="292" r:id="rId35"/>
    <p:sldId id="291" r:id="rId36"/>
    <p:sldId id="293" r:id="rId37"/>
    <p:sldId id="294" r:id="rId38"/>
    <p:sldId id="296" r:id="rId39"/>
    <p:sldId id="298" r:id="rId40"/>
    <p:sldId id="301" r:id="rId41"/>
    <p:sldId id="299" r:id="rId42"/>
    <p:sldId id="300" r:id="rId43"/>
    <p:sldId id="302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 varScale="1">
        <p:scale>
          <a:sx n="63" d="100"/>
          <a:sy n="63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D1AD-3D63-4074-A311-91B190E9EF27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30136-FF82-46E0-A93D-FAD11180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 Ernst, “The Entire City,” Oil on Canvas, 1935-36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0136-FF82-46E0-A93D-FAD111808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Fascinating</a:t>
            </a:r>
            <a:r>
              <a:rPr lang="en-US" baseline="0" dirty="0" smtClean="0"/>
              <a:t> Cypress.” Max Ernst, Oil on Canvas, 1939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0136-FF82-46E0-A93D-FAD111808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1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“Epiphany.” Max Ernst, oil on canvas, 1940.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0136-FF82-46E0-A93D-FAD111808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Harmonious Breakfast</a:t>
            </a:r>
            <a:r>
              <a:rPr lang="en-US" baseline="0" dirty="0" smtClean="0"/>
              <a:t> (at Santa Monica).” Max Ernst, oil on canvas, 1941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0136-FF82-46E0-A93D-FAD111808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8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“Totem</a:t>
            </a:r>
            <a:r>
              <a:rPr lang="en-US" baseline="0" dirty="0" smtClean="0"/>
              <a:t> and Taboo.” Max Ernst, Oil on Canvas, 1941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0136-FF82-46E0-A93D-FAD1118080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2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“Europe after the Rain</a:t>
            </a:r>
            <a:r>
              <a:rPr lang="en-US" baseline="0" dirty="0" smtClean="0"/>
              <a:t> II” (detail). Max Ernst, Oil on Canvas, 1940-42.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0136-FF82-46E0-A93D-FAD111808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“Europe after the Rain</a:t>
            </a:r>
            <a:r>
              <a:rPr lang="en-US" baseline="0" dirty="0" smtClean="0"/>
              <a:t> II” (detail). Max Ernst, Oil on Canvas, 1940-42.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0136-FF82-46E0-A93D-FAD111808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Magritte once was asked about this image, he replied that of course it was not a pipe, just try to fill it with tobacco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0136-FF82-46E0-A93D-FAD1118080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0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6C34C6-D334-48D1-9A2B-379F3A22006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9B86DD-5B06-44C6-B78F-3A9F4DCD4A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Art of Dreamscapes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Surrealism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76710"/>
            <a:ext cx="7467600" cy="49481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291842" y="5791199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The Entire City</a:t>
            </a:r>
            <a:r>
              <a:rPr lang="en-US" dirty="0" smtClean="0"/>
              <a:t>, 1935-36.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92" y="381000"/>
            <a:ext cx="7372416" cy="5410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963771" y="6050247"/>
            <a:ext cx="321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The Fascinating</a:t>
            </a:r>
            <a:r>
              <a:rPr lang="en-US" i="1" baseline="0" dirty="0" smtClean="0"/>
              <a:t> Cypress</a:t>
            </a:r>
            <a:r>
              <a:rPr lang="en-US" baseline="0" dirty="0" smtClean="0"/>
              <a:t>, 1939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479" y="381000"/>
            <a:ext cx="6506599" cy="53547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742542" y="6029736"/>
            <a:ext cx="165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Epiphany</a:t>
            </a:r>
            <a:r>
              <a:rPr lang="en-US" dirty="0" smtClean="0"/>
              <a:t>, 1940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663" y="381000"/>
            <a:ext cx="4094675" cy="53453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959746" y="6029737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The Harmonious Breakfast</a:t>
            </a:r>
            <a:r>
              <a:rPr lang="en-US" i="1" baseline="0" dirty="0" smtClean="0"/>
              <a:t> (at Santa Monica)</a:t>
            </a:r>
            <a:r>
              <a:rPr lang="en-US" baseline="0" dirty="0" smtClean="0"/>
              <a:t>, 1941.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1000"/>
            <a:ext cx="7467600" cy="5557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353300" y="6138593"/>
            <a:ext cx="2437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Totem</a:t>
            </a:r>
            <a:r>
              <a:rPr lang="en-US" i="1" baseline="0" dirty="0" smtClean="0"/>
              <a:t> and Taboo</a:t>
            </a:r>
            <a:r>
              <a:rPr lang="en-US" baseline="0" dirty="0" smtClean="0"/>
              <a:t>, 1941.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88" y="1524000"/>
            <a:ext cx="8011624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870027" y="5105399"/>
            <a:ext cx="3403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Europe after the Rain</a:t>
            </a:r>
            <a:r>
              <a:rPr lang="en-US" i="1" baseline="0" dirty="0" smtClean="0"/>
              <a:t> II</a:t>
            </a:r>
            <a:r>
              <a:rPr lang="en-US" baseline="0" dirty="0" smtClean="0"/>
              <a:t>, 1940-42.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381000"/>
            <a:ext cx="7285367" cy="55814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535368" y="6211668"/>
            <a:ext cx="4195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Europe after the Rain</a:t>
            </a:r>
            <a:r>
              <a:rPr lang="en-US" i="1" baseline="0" dirty="0" smtClean="0"/>
              <a:t> II</a:t>
            </a:r>
            <a:r>
              <a:rPr lang="en-US" baseline="0" dirty="0" smtClean="0"/>
              <a:t> (detail), 1940-42.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" y="381000"/>
            <a:ext cx="7032558" cy="5638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535368" y="6211668"/>
            <a:ext cx="4195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Europe after the Rain</a:t>
            </a:r>
            <a:r>
              <a:rPr lang="en-US" i="1" baseline="0" dirty="0" smtClean="0"/>
              <a:t> II</a:t>
            </a:r>
            <a:r>
              <a:rPr lang="en-US" baseline="0" dirty="0" smtClean="0"/>
              <a:t> (detail), 1940-42.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8213" y="381000"/>
            <a:ext cx="7267575" cy="54878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147956" y="6219021"/>
            <a:ext cx="284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</a:t>
            </a:r>
            <a:r>
              <a:rPr lang="en-US" i="1" dirty="0"/>
              <a:t>Eye of </a:t>
            </a:r>
            <a:r>
              <a:rPr lang="en-US" i="1" dirty="0" smtClean="0"/>
              <a:t>Silence</a:t>
            </a:r>
            <a:r>
              <a:rPr lang="en-US" dirty="0" smtClean="0"/>
              <a:t>, 1943-44.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Man with the Mustache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Salvador Dali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3200400"/>
            <a:ext cx="800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2678974"/>
            <a:ext cx="0" cy="521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16" y="1454696"/>
            <a:ext cx="209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1917</a:t>
            </a:r>
          </a:p>
          <a:p>
            <a:r>
              <a:rPr lang="en-US" sz="1400" dirty="0" smtClean="0"/>
              <a:t>Freud publishes</a:t>
            </a:r>
          </a:p>
          <a:p>
            <a:r>
              <a:rPr lang="en-US" sz="1400" i="1" dirty="0" smtClean="0"/>
              <a:t>Introduction to Psychoanalysis</a:t>
            </a:r>
            <a:endParaRPr lang="en-US" sz="14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3200400"/>
            <a:ext cx="0" cy="1295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541" y="4311134"/>
            <a:ext cx="1590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1918</a:t>
            </a:r>
          </a:p>
          <a:p>
            <a:r>
              <a:rPr lang="en-US" sz="1400" dirty="0" smtClean="0"/>
              <a:t>Tristan </a:t>
            </a:r>
            <a:r>
              <a:rPr lang="en-US" sz="1400" dirty="0" err="1" smtClean="0"/>
              <a:t>Tzara</a:t>
            </a:r>
            <a:endParaRPr lang="en-US" sz="1400" dirty="0"/>
          </a:p>
          <a:p>
            <a:r>
              <a:rPr lang="en-US" sz="1400" dirty="0"/>
              <a:t>p</a:t>
            </a:r>
            <a:r>
              <a:rPr lang="en-US" sz="1400" dirty="0" smtClean="0"/>
              <a:t>ublishes</a:t>
            </a:r>
          </a:p>
          <a:p>
            <a:r>
              <a:rPr lang="en-US" sz="1400" i="1" dirty="0" smtClean="0"/>
              <a:t>Dadaist Manifesto</a:t>
            </a:r>
            <a:endParaRPr lang="en-US" sz="1400" i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732943" y="1225526"/>
            <a:ext cx="0" cy="197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257" y="252497"/>
            <a:ext cx="1230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1922</a:t>
            </a:r>
          </a:p>
          <a:p>
            <a:r>
              <a:rPr lang="en-US" sz="1400" dirty="0" smtClean="0"/>
              <a:t>Andre Breton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oins term</a:t>
            </a:r>
          </a:p>
          <a:p>
            <a:r>
              <a:rPr lang="en-US" sz="1400" i="1" dirty="0" smtClean="0"/>
              <a:t>surrealism</a:t>
            </a:r>
            <a:endParaRPr lang="en-US" sz="1400" i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200400"/>
            <a:ext cx="0" cy="1847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8457" y="5047565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1924</a:t>
            </a:r>
          </a:p>
          <a:p>
            <a:r>
              <a:rPr lang="en-US" sz="1400" dirty="0" smtClean="0"/>
              <a:t>Breton publishes</a:t>
            </a:r>
          </a:p>
          <a:p>
            <a:r>
              <a:rPr lang="en-US" sz="1400" i="1" dirty="0" err="1"/>
              <a:t>Manifeste</a:t>
            </a:r>
            <a:r>
              <a:rPr lang="en-US" sz="1400" i="1" dirty="0"/>
              <a:t> du </a:t>
            </a:r>
            <a:r>
              <a:rPr lang="en-US" sz="1400" i="1" dirty="0" err="1"/>
              <a:t>Surrealisme</a:t>
            </a:r>
            <a:endParaRPr lang="en-US" sz="1400" i="1" dirty="0" smtClean="0"/>
          </a:p>
          <a:p>
            <a:r>
              <a:rPr lang="en-US" sz="1400" i="1" dirty="0" smtClean="0"/>
              <a:t>(Surrealist Manifesto)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98371" y="1465581"/>
            <a:ext cx="0" cy="1721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38400" y="7620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1926 </a:t>
            </a:r>
            <a:endParaRPr lang="en-US" sz="1400" b="1" dirty="0" smtClean="0"/>
          </a:p>
          <a:p>
            <a:r>
              <a:rPr lang="en-US" sz="1400" i="1" dirty="0" err="1" smtClean="0"/>
              <a:t>Galerie</a:t>
            </a:r>
            <a:r>
              <a:rPr lang="en-US" sz="1400" i="1" dirty="0" smtClean="0"/>
              <a:t> </a:t>
            </a:r>
            <a:r>
              <a:rPr lang="en-US" sz="1400" i="1" dirty="0" err="1"/>
              <a:t>Surrealiste</a:t>
            </a:r>
            <a:r>
              <a:rPr lang="en-US" sz="1400" i="1" dirty="0"/>
              <a:t> </a:t>
            </a:r>
            <a:r>
              <a:rPr lang="en-US" sz="1400" dirty="0"/>
              <a:t>opens with Man Ray </a:t>
            </a:r>
            <a:r>
              <a:rPr lang="en-US" sz="1400" dirty="0" smtClean="0"/>
              <a:t>exhibition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57155" y="3221626"/>
            <a:ext cx="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00937" y="3572470"/>
            <a:ext cx="1942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1928</a:t>
            </a:r>
            <a:r>
              <a:rPr lang="fr-FR" sz="1400" dirty="0"/>
              <a:t> </a:t>
            </a:r>
            <a:endParaRPr lang="fr-FR" sz="1400" dirty="0" smtClean="0"/>
          </a:p>
          <a:p>
            <a:r>
              <a:rPr lang="fr-FR" sz="1400" dirty="0" smtClean="0"/>
              <a:t>Dali and </a:t>
            </a:r>
            <a:r>
              <a:rPr lang="fr-FR" sz="1400" dirty="0" err="1" smtClean="0"/>
              <a:t>Bunuel</a:t>
            </a:r>
            <a:r>
              <a:rPr lang="fr-FR" sz="1400" dirty="0" smtClean="0"/>
              <a:t> </a:t>
            </a:r>
            <a:r>
              <a:rPr lang="fr-FR" sz="1400" dirty="0" err="1" smtClean="0"/>
              <a:t>make</a:t>
            </a:r>
            <a:r>
              <a:rPr lang="fr-FR" sz="1400" dirty="0" smtClean="0"/>
              <a:t> </a:t>
            </a:r>
          </a:p>
          <a:p>
            <a:r>
              <a:rPr lang="fr-FR" sz="1400" dirty="0" err="1" smtClean="0"/>
              <a:t>Surrealist</a:t>
            </a:r>
            <a:r>
              <a:rPr lang="fr-FR" sz="1400" dirty="0" smtClean="0"/>
              <a:t> film,</a:t>
            </a:r>
            <a:endParaRPr lang="fr-FR" sz="1400" dirty="0"/>
          </a:p>
          <a:p>
            <a:r>
              <a:rPr lang="fr-FR" sz="1400" i="1" dirty="0" smtClean="0"/>
              <a:t>Un </a:t>
            </a:r>
            <a:r>
              <a:rPr lang="fr-FR" sz="1400" i="1" dirty="0"/>
              <a:t>Chien </a:t>
            </a:r>
            <a:r>
              <a:rPr lang="fr-FR" sz="1400" i="1" dirty="0" smtClean="0"/>
              <a:t>Andalou</a:t>
            </a:r>
            <a:endParaRPr lang="en-US" sz="1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544786" y="2668088"/>
            <a:ext cx="0" cy="532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00648" y="1482480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1929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Breton publishes second </a:t>
            </a:r>
            <a:r>
              <a:rPr lang="en-US" sz="1400" i="1" dirty="0" err="1" smtClean="0"/>
              <a:t>Manifeste</a:t>
            </a:r>
            <a:r>
              <a:rPr lang="en-US" sz="1400" i="1" dirty="0" smtClean="0"/>
              <a:t> </a:t>
            </a:r>
            <a:r>
              <a:rPr lang="en-US" sz="1400" i="1" dirty="0"/>
              <a:t>du </a:t>
            </a:r>
            <a:r>
              <a:rPr lang="en-US" sz="1400" i="1" dirty="0" err="1" smtClean="0"/>
              <a:t>Surrealisme</a:t>
            </a:r>
            <a:r>
              <a:rPr lang="en-US" sz="1400" dirty="0" smtClean="0"/>
              <a:t>, calling for greater political action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544786" y="4724399"/>
            <a:ext cx="28454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1936</a:t>
            </a:r>
            <a:endParaRPr lang="en-US" sz="1400" dirty="0" smtClean="0"/>
          </a:p>
          <a:p>
            <a:r>
              <a:rPr lang="en-US" sz="1400" dirty="0" smtClean="0"/>
              <a:t>Exhibition </a:t>
            </a:r>
            <a:r>
              <a:rPr lang="en-US" sz="1400" dirty="0"/>
              <a:t>'Fantastic Art, Dada, Surrealism' at the Museum of Modern Art in New York. </a:t>
            </a:r>
            <a:r>
              <a:rPr lang="en-US" sz="1400" dirty="0" smtClean="0"/>
              <a:t>Exhibitions in Paris and London</a:t>
            </a:r>
            <a:r>
              <a:rPr lang="en-US" sz="1400" dirty="0"/>
              <a:t>. Dali censured for support of Fascism. 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967524" y="3200400"/>
            <a:ext cx="7595" cy="1537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973439" y="1931749"/>
            <a:ext cx="0" cy="1268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37466" y="1099574"/>
            <a:ext cx="2235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1942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'First </a:t>
            </a:r>
            <a:r>
              <a:rPr lang="en-US" sz="1400" dirty="0"/>
              <a:t>Papers of Surrealism' exhibition in New York.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077200" y="3196266"/>
            <a:ext cx="0" cy="3851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84325" y="3467100"/>
            <a:ext cx="2159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1947</a:t>
            </a:r>
          </a:p>
          <a:p>
            <a:r>
              <a:rPr lang="en-US" sz="1400" i="1" dirty="0" smtClean="0"/>
              <a:t> Exposition </a:t>
            </a:r>
            <a:r>
              <a:rPr lang="en-US" sz="1400" i="1" dirty="0" err="1"/>
              <a:t>Internationale</a:t>
            </a:r>
            <a:r>
              <a:rPr lang="en-US" sz="1400" i="1" dirty="0"/>
              <a:t> du </a:t>
            </a:r>
            <a:r>
              <a:rPr lang="en-US" sz="1400" i="1" dirty="0" err="1" smtClean="0"/>
              <a:t>Surrealisme</a:t>
            </a:r>
            <a:r>
              <a:rPr lang="en-US" sz="1400" i="1" dirty="0" smtClean="0"/>
              <a:t> </a:t>
            </a:r>
            <a:r>
              <a:rPr lang="en-US" sz="1400" dirty="0"/>
              <a:t>at </a:t>
            </a:r>
            <a:r>
              <a:rPr lang="en-US" sz="1400" dirty="0" err="1"/>
              <a:t>Galerie</a:t>
            </a:r>
            <a:r>
              <a:rPr lang="en-US" sz="1400" dirty="0"/>
              <a:t> </a:t>
            </a:r>
            <a:r>
              <a:rPr lang="en-US" sz="1400" dirty="0" err="1"/>
              <a:t>Maeght</a:t>
            </a:r>
            <a:r>
              <a:rPr lang="en-US" sz="1400" dirty="0"/>
              <a:t>: last major group exhibition. </a:t>
            </a:r>
          </a:p>
        </p:txBody>
      </p:sp>
    </p:spTree>
    <p:extLst>
      <p:ext uri="{BB962C8B-B14F-4D97-AF65-F5344CB8AC3E}">
        <p14:creationId xmlns:p14="http://schemas.microsoft.com/office/powerpoint/2010/main" val="9272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564" y="438150"/>
            <a:ext cx="7276873" cy="52976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457782" y="6172200"/>
            <a:ext cx="622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Persistence of Memory. </a:t>
            </a:r>
            <a:r>
              <a:rPr lang="en-US" dirty="0" smtClean="0"/>
              <a:t>Salvador Dali, Oil on Canvas, 1931.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381001"/>
            <a:ext cx="7610474" cy="56223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994354" y="6248400"/>
            <a:ext cx="723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Weaning of Furniture-Nutrition.</a:t>
            </a:r>
            <a:r>
              <a:rPr lang="en-US" dirty="0" smtClean="0"/>
              <a:t> Salvador Dali, Oil on Canvas, 1934.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68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334000" cy="5437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221492" y="6229581"/>
            <a:ext cx="685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Soft Construction with Boiled Beans: Premonition of Civil War</a:t>
            </a:r>
            <a:r>
              <a:rPr lang="en-US" dirty="0"/>
              <a:t>,</a:t>
            </a:r>
            <a:r>
              <a:rPr lang="en-US" dirty="0" smtClean="0"/>
              <a:t> 1936.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61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849" y="381000"/>
            <a:ext cx="5254303" cy="5410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887885" y="6172200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Cannibalism in Autumn</a:t>
            </a:r>
            <a:r>
              <a:rPr lang="en-US" dirty="0" smtClean="0"/>
              <a:t>, 1936-37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19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76016"/>
            <a:ext cx="4191000" cy="5719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398030" y="6260068"/>
            <a:ext cx="257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Lighted Giraffes</a:t>
            </a:r>
            <a:r>
              <a:rPr lang="en-US" dirty="0" smtClean="0"/>
              <a:t>, 1936-37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908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06" y="381000"/>
            <a:ext cx="7814388" cy="510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823188" y="5987534"/>
            <a:ext cx="349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Metamorphosis of Narcissus</a:t>
            </a:r>
            <a:r>
              <a:rPr lang="en-US" dirty="0" smtClean="0"/>
              <a:t>, 1937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63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381000"/>
            <a:ext cx="8077200" cy="54807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0" y="6183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Swans Reflecting Elephants, </a:t>
            </a:r>
            <a:r>
              <a:rPr lang="en-US" dirty="0" smtClean="0"/>
              <a:t>1937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40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375156"/>
            <a:ext cx="6781800" cy="53398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990620" y="6142111"/>
            <a:ext cx="516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Nature </a:t>
            </a:r>
            <a:r>
              <a:rPr lang="en-US" i="1" dirty="0" err="1" smtClean="0"/>
              <a:t>Morte</a:t>
            </a:r>
            <a:r>
              <a:rPr lang="en-US" i="1" dirty="0" smtClean="0"/>
              <a:t> </a:t>
            </a:r>
            <a:r>
              <a:rPr lang="en-US" i="1" dirty="0" err="1" smtClean="0"/>
              <a:t>Vivante</a:t>
            </a:r>
            <a:r>
              <a:rPr lang="en-US" i="1" dirty="0" smtClean="0"/>
              <a:t> (Still Life-Fast Moving)</a:t>
            </a:r>
            <a:r>
              <a:rPr lang="en-US" dirty="0" smtClean="0"/>
              <a:t>, 1956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75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"Ceci n'est pas une </a:t>
            </a:r>
            <a:r>
              <a:rPr lang="fr-FR" dirty="0" smtClean="0"/>
              <a:t>PowerPoint"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René Magritte</a:t>
            </a:r>
          </a:p>
        </p:txBody>
      </p:sp>
    </p:spTree>
    <p:extLst>
      <p:ext uri="{BB962C8B-B14F-4D97-AF65-F5344CB8AC3E}">
        <p14:creationId xmlns:p14="http://schemas.microsoft.com/office/powerpoint/2010/main" val="34913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745" y="381000"/>
            <a:ext cx="7200510" cy="502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849380" y="6063734"/>
            <a:ext cx="344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Treachery of Images</a:t>
            </a:r>
            <a:r>
              <a:rPr lang="en-US" dirty="0" smtClean="0"/>
              <a:t>, 1928-29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50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Surreal before it was a thing.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 Chirico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2701" y="381000"/>
            <a:ext cx="4038599" cy="52578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332366" y="6183868"/>
            <a:ext cx="24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Voice of Space, </a:t>
            </a:r>
            <a:r>
              <a:rPr lang="en-US" dirty="0" smtClean="0"/>
              <a:t>1931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0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552" y="381000"/>
            <a:ext cx="4295775" cy="5486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133600" y="6324600"/>
            <a:ext cx="51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 </a:t>
            </a:r>
            <a:r>
              <a:rPr lang="en-US" i="1" dirty="0" err="1" smtClean="0"/>
              <a:t>siecle</a:t>
            </a:r>
            <a:r>
              <a:rPr lang="en-US" i="1" dirty="0" smtClean="0"/>
              <a:t> des </a:t>
            </a:r>
            <a:r>
              <a:rPr lang="en-US" i="1" dirty="0" err="1" smtClean="0"/>
              <a:t>lumieres</a:t>
            </a:r>
            <a:r>
              <a:rPr lang="en-US" i="1" dirty="0" smtClean="0"/>
              <a:t> (The Age of Enlightenment)</a:t>
            </a:r>
            <a:r>
              <a:rPr lang="en-US" dirty="0" smtClean="0"/>
              <a:t>,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25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46" y="342900"/>
            <a:ext cx="4288308" cy="55245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907585" y="6172200"/>
            <a:ext cx="532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 </a:t>
            </a:r>
            <a:r>
              <a:rPr lang="en-US" i="1" dirty="0" err="1" smtClean="0"/>
              <a:t>Condicion</a:t>
            </a:r>
            <a:r>
              <a:rPr lang="en-US" i="1" dirty="0" smtClean="0"/>
              <a:t> Humana (The Human Condition), </a:t>
            </a:r>
            <a:r>
              <a:rPr lang="en-US" dirty="0" smtClean="0"/>
              <a:t>1933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702" y="400050"/>
            <a:ext cx="4014596" cy="546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877192" y="6229013"/>
            <a:ext cx="538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 </a:t>
            </a:r>
            <a:r>
              <a:rPr lang="en-US" i="1" dirty="0" err="1" smtClean="0"/>
              <a:t>Condicion</a:t>
            </a:r>
            <a:r>
              <a:rPr lang="en-US" i="1" dirty="0" smtClean="0"/>
              <a:t> Humana (The Human Condition), </a:t>
            </a:r>
            <a:r>
              <a:rPr lang="en-US" dirty="0" smtClean="0"/>
              <a:t>1935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742" y="400050"/>
            <a:ext cx="6706516" cy="5391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013464" y="6172200"/>
            <a:ext cx="31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Art of Conversation, </a:t>
            </a:r>
            <a:r>
              <a:rPr lang="en-US" dirty="0" smtClean="0"/>
              <a:t>1950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582" y="381000"/>
            <a:ext cx="4156837" cy="541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405302" y="6172200"/>
            <a:ext cx="233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Euclidean Walks</a:t>
            </a:r>
            <a:r>
              <a:rPr lang="en-US" dirty="0" smtClean="0"/>
              <a:t>, 1955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48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752850" cy="5427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971800" y="6183868"/>
            <a:ext cx="305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 </a:t>
            </a:r>
            <a:r>
              <a:rPr lang="en-US" i="1" dirty="0" err="1" smtClean="0"/>
              <a:t>Perspectiva</a:t>
            </a:r>
            <a:r>
              <a:rPr lang="en-US" i="1" dirty="0" smtClean="0"/>
              <a:t> </a:t>
            </a:r>
            <a:r>
              <a:rPr lang="en-US" i="1" dirty="0" err="1" smtClean="0"/>
              <a:t>Amorosa</a:t>
            </a:r>
            <a:r>
              <a:rPr lang="en-US" i="1" dirty="0" smtClean="0"/>
              <a:t>, </a:t>
            </a:r>
            <a:r>
              <a:rPr lang="en-US" dirty="0" smtClean="0"/>
              <a:t>1935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5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93954"/>
            <a:ext cx="6705600" cy="5473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460381" y="6179644"/>
            <a:ext cx="222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Personal Values,</a:t>
            </a:r>
            <a:r>
              <a:rPr lang="en-US" dirty="0" smtClean="0"/>
              <a:t> 1951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79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541" y="381000"/>
            <a:ext cx="3540918" cy="55238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Empire of Lights, </a:t>
            </a:r>
            <a:r>
              <a:rPr lang="en-US" dirty="0" smtClean="0"/>
              <a:t>1954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35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Nonrepresentational Surrealist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Yves Tanguy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054" y="381000"/>
            <a:ext cx="4765893" cy="5410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942900" y="6183868"/>
            <a:ext cx="325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Uncertainty Of A Poet, </a:t>
            </a:r>
            <a:r>
              <a:rPr lang="en-US" dirty="0" smtClean="0"/>
              <a:t>1913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390" y="381000"/>
            <a:ext cx="4429221" cy="5562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238932" y="6179644"/>
            <a:ext cx="466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Neither Legends Nor Shapes</a:t>
            </a:r>
            <a:r>
              <a:rPr lang="en-US" dirty="0" smtClean="0"/>
              <a:t>, 1930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83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932" y="6179644"/>
            <a:ext cx="466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Indefinite </a:t>
            </a:r>
            <a:r>
              <a:rPr lang="en-US" i="1" dirty="0" smtClean="0"/>
              <a:t>Divisibility,</a:t>
            </a:r>
            <a:r>
              <a:rPr lang="en-US" dirty="0" smtClean="0"/>
              <a:t> 1942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933" y="381000"/>
            <a:ext cx="4666135" cy="55110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72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8932" y="6179644"/>
            <a:ext cx="466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Reply to Red,</a:t>
            </a:r>
            <a:r>
              <a:rPr lang="en-US" dirty="0" smtClean="0"/>
              <a:t> 1943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192" y="381001"/>
            <a:ext cx="8143616" cy="38861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13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381000"/>
            <a:ext cx="8086725" cy="5346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238932" y="6179644"/>
            <a:ext cx="466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Multiplication of the Arcs</a:t>
            </a:r>
            <a:r>
              <a:rPr lang="en-US" dirty="0" smtClean="0"/>
              <a:t>, 1954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44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164" y="381000"/>
            <a:ext cx="4267673" cy="5410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650288" y="6118553"/>
            <a:ext cx="384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Conquest of the Philosopher, </a:t>
            </a:r>
            <a:r>
              <a:rPr lang="en-US" dirty="0" smtClean="0"/>
              <a:t>1914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31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50" y="381000"/>
            <a:ext cx="7353300" cy="547717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139614" y="6172200"/>
            <a:ext cx="292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Montparnasse Station</a:t>
            </a:r>
            <a:r>
              <a:rPr lang="en-US" dirty="0" smtClean="0"/>
              <a:t>, 1914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95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2445936" cy="548639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033441" y="6139934"/>
            <a:ext cx="338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Nostalgia of the Infinite,</a:t>
            </a:r>
            <a:r>
              <a:rPr lang="en-US" dirty="0" smtClean="0"/>
              <a:t> 1911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06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713" y="381000"/>
            <a:ext cx="3838575" cy="51435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636680" y="6172200"/>
            <a:ext cx="187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Prophet, </a:t>
            </a:r>
            <a:r>
              <a:rPr lang="en-US" dirty="0" smtClean="0"/>
              <a:t>1915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68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 for Decalcomania!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Max Ernst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734</TotalTime>
  <Words>553</Words>
  <Application>Microsoft Office PowerPoint</Application>
  <PresentationFormat>On-screen Show (4:3)</PresentationFormat>
  <Paragraphs>95</Paragraphs>
  <Slides>44</Slides>
  <Notes>8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Paper</vt:lpstr>
      <vt:lpstr>Surrealism</vt:lpstr>
      <vt:lpstr>PowerPoint Presentation</vt:lpstr>
      <vt:lpstr>De Chirico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 Ernst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Salvador Dali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René Magritte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Yves Tanguy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</dc:title>
  <dc:creator>Dina</dc:creator>
  <cp:lastModifiedBy>Dina</cp:lastModifiedBy>
  <cp:revision>34</cp:revision>
  <dcterms:created xsi:type="dcterms:W3CDTF">2011-11-12T14:38:14Z</dcterms:created>
  <dcterms:modified xsi:type="dcterms:W3CDTF">2012-06-24T02:12:00Z</dcterms:modified>
</cp:coreProperties>
</file>