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219B0E3-1D82-48D8-BF85-1EB92383D9A5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1E59DA-4A56-4A17-AFF9-8E8EF87F85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Surrealism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Dreams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89200" y="685800"/>
            <a:ext cx="4165600" cy="5867400"/>
            <a:chOff x="2489200" y="685800"/>
            <a:chExt cx="4165600" cy="5867400"/>
          </a:xfrm>
        </p:grpSpPr>
        <p:pic>
          <p:nvPicPr>
            <p:cNvPr id="2" name="Picture 1" descr="Lighted Giraffes Salvador Dal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00" y="685800"/>
              <a:ext cx="41656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89200" y="6210300"/>
              <a:ext cx="4165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Lighted Giraffes</a:t>
              </a:r>
              <a:r>
                <a:rPr lang="en-US" sz="2400" dirty="0" smtClean="0"/>
                <a:t>, by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Salvador Dali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1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43000" y="685800"/>
            <a:ext cx="6858000" cy="5867400"/>
            <a:chOff x="1143000" y="685800"/>
            <a:chExt cx="6858000" cy="5867400"/>
          </a:xfrm>
        </p:grpSpPr>
        <p:pic>
          <p:nvPicPr>
            <p:cNvPr id="2" name="Picture 1" descr="The Elephants Salvador Dal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85800"/>
              <a:ext cx="6858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143000" y="6210300"/>
              <a:ext cx="6858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Elephants</a:t>
              </a:r>
              <a:r>
                <a:rPr lang="en-US" sz="2400" dirty="0" smtClean="0"/>
                <a:t>, by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Salvador Dali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2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Picture 1" descr="The Persistence of Memory Salvador Dal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Persistence of Memory</a:t>
              </a:r>
              <a:r>
                <a:rPr lang="en-US" sz="2400" dirty="0" smtClean="0"/>
                <a:t>, by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Salvador Dali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836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03313" y="685800"/>
            <a:ext cx="6935787" cy="5867400"/>
            <a:chOff x="1103313" y="685800"/>
            <a:chExt cx="6935787" cy="5867400"/>
          </a:xfrm>
        </p:grpSpPr>
        <p:pic>
          <p:nvPicPr>
            <p:cNvPr id="2" name="Picture 1" descr="Personal Values Rene Magritt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313" y="685800"/>
              <a:ext cx="693578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103313" y="6210300"/>
              <a:ext cx="69357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Personal Values</a:t>
              </a:r>
              <a:r>
                <a:rPr lang="en-US" sz="2400" dirty="0" smtClean="0"/>
                <a:t>, by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Rene Magritte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06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Picture 1" descr="The False Mirror Rene Magritt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b-NO" sz="2400" i="1" dirty="0" smtClean="0"/>
                <a:t>The False Mirror</a:t>
              </a:r>
              <a:r>
                <a:rPr lang="en-US" sz="2400" dirty="0" smtClean="0"/>
                <a:t>, by</a:t>
              </a:r>
              <a:r>
                <a:rPr lang="nb-NO" sz="2400" i="1" dirty="0" smtClean="0"/>
                <a:t> </a:t>
              </a:r>
              <a:r>
                <a:rPr lang="nb-NO" sz="2400" dirty="0" smtClean="0"/>
                <a:t>Rene Magritte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4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00288" y="685800"/>
            <a:ext cx="4543425" cy="5867400"/>
            <a:chOff x="2300288" y="685800"/>
            <a:chExt cx="4543425" cy="5867400"/>
          </a:xfrm>
        </p:grpSpPr>
        <p:pic>
          <p:nvPicPr>
            <p:cNvPr id="2" name="Picture 1" descr="The Son of Man Rene Magritt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288" y="685800"/>
              <a:ext cx="45434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00288" y="6210300"/>
              <a:ext cx="4543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Son of Man, </a:t>
              </a:r>
              <a:r>
                <a:rPr lang="en-US" sz="2400" dirty="0" smtClean="0"/>
                <a:t>by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Rene Magritte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2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87752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 surreal art will you make?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12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197</TotalTime>
  <Words>53</Words>
  <Application>Microsoft Office PowerPoint</Application>
  <PresentationFormat>On-screen Show (4:3)</PresentationFormat>
  <Paragraphs>9</Paragraphs>
  <Slides>8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Surrealism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FreedmanCenter</dc:creator>
  <cp:lastModifiedBy>Dina</cp:lastModifiedBy>
  <cp:revision>3</cp:revision>
  <dcterms:created xsi:type="dcterms:W3CDTF">2012-03-04T19:40:20Z</dcterms:created>
  <dcterms:modified xsi:type="dcterms:W3CDTF">2012-03-05T22:01:41Z</dcterms:modified>
</cp:coreProperties>
</file>