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86" r:id="rId7"/>
    <p:sldId id="262" r:id="rId8"/>
    <p:sldId id="260" r:id="rId9"/>
    <p:sldId id="261" r:id="rId10"/>
    <p:sldId id="287" r:id="rId11"/>
    <p:sldId id="28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9" r:id="rId23"/>
    <p:sldId id="274" r:id="rId24"/>
    <p:sldId id="275" r:id="rId25"/>
    <p:sldId id="276" r:id="rId26"/>
    <p:sldId id="290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D15FAE-21E5-4536-BE41-994860A679BB}" type="datetimeFigureOut">
              <a:rPr lang="en-US" smtClean="0"/>
              <a:t>6/23/2012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548815-7D8D-478E-97FD-3FCDADF156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Satirical Printmaking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33475" y="685800"/>
            <a:ext cx="6875463" cy="5867400"/>
            <a:chOff x="1133475" y="685800"/>
            <a:chExt cx="6875463" cy="5867400"/>
          </a:xfrm>
        </p:grpSpPr>
        <p:pic>
          <p:nvPicPr>
            <p:cNvPr id="2" name="Picture 1" descr="Posada--Tender Entreaties - with which young girls forty years of age invoke the miracle working Saint Antonio of Padua, praying to him for comfort.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475" y="685800"/>
              <a:ext cx="68754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133475" y="6210300"/>
              <a:ext cx="68754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US" sz="2400" smtClean="0"/>
                <a:t>Posada--Tender Entreaties - with which young girls forty years of age invoke the miracle working Saint Antonio of Padua, praying to him for comfort.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736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Lynd 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7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95538" y="685800"/>
            <a:ext cx="4352925" cy="5867400"/>
            <a:chOff x="2395538" y="685800"/>
            <a:chExt cx="4352925" cy="5867400"/>
          </a:xfrm>
        </p:grpSpPr>
        <p:pic>
          <p:nvPicPr>
            <p:cNvPr id="2" name="Picture 1" descr="Lynd Ward, Excerpt from God's Man 1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5538" y="685800"/>
              <a:ext cx="43529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95538" y="6210300"/>
              <a:ext cx="43529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n-US" sz="2400" smtClean="0"/>
                <a:t>Lynd Ward, Excerpt from God's Man 1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954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954338" y="685800"/>
            <a:ext cx="3233737" cy="5867400"/>
            <a:chOff x="2954338" y="685800"/>
            <a:chExt cx="3233737" cy="5867400"/>
          </a:xfrm>
        </p:grpSpPr>
        <p:pic>
          <p:nvPicPr>
            <p:cNvPr id="2" name="Picture 1" descr="Lynd Ward, Excerpt from God's Man 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4338" y="685800"/>
              <a:ext cx="32337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954338" y="6210300"/>
              <a:ext cx="3233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7500" lnSpcReduction="20000"/>
            </a:bodyPr>
            <a:lstStyle/>
            <a:p>
              <a:pPr algn="ctr"/>
              <a:r>
                <a:rPr lang="en-US" sz="2400" smtClean="0"/>
                <a:t>Lynd Ward, Excerpt from God's Man 2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45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00325" y="685800"/>
            <a:ext cx="3943350" cy="5867400"/>
            <a:chOff x="2600325" y="685800"/>
            <a:chExt cx="3943350" cy="5867400"/>
          </a:xfrm>
        </p:grpSpPr>
        <p:pic>
          <p:nvPicPr>
            <p:cNvPr id="2" name="Picture 1" descr="Lynd Ward, Excerpt from God's Man 3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0325" y="685800"/>
              <a:ext cx="39433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600325" y="6210300"/>
              <a:ext cx="3943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62500" lnSpcReduction="20000"/>
            </a:bodyPr>
            <a:lstStyle/>
            <a:p>
              <a:pPr algn="ctr"/>
              <a:r>
                <a:rPr lang="en-US" sz="2400" smtClean="0"/>
                <a:t>Lynd Ward, Excerpt from God's Man 3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354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84463" y="685800"/>
            <a:ext cx="3775075" cy="5867400"/>
            <a:chOff x="2684463" y="685800"/>
            <a:chExt cx="3775075" cy="5867400"/>
          </a:xfrm>
        </p:grpSpPr>
        <p:pic>
          <p:nvPicPr>
            <p:cNvPr id="2" name="Picture 1" descr="Lynd Ward, Excerpt from God's Man 4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463" y="685800"/>
              <a:ext cx="37750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684463" y="6210300"/>
              <a:ext cx="3775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US" sz="2400" smtClean="0"/>
                <a:t>Lynd Ward, Excerpt from God's Man 4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10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16100" y="685800"/>
            <a:ext cx="5510213" cy="5867400"/>
            <a:chOff x="1816100" y="685800"/>
            <a:chExt cx="5510213" cy="5867400"/>
          </a:xfrm>
        </p:grpSpPr>
        <p:pic>
          <p:nvPicPr>
            <p:cNvPr id="2" name="Picture 1" descr="Lynd Ward, Excerpt from God's Man 5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6100" y="685800"/>
              <a:ext cx="55102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816100" y="6210300"/>
              <a:ext cx="55102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Lynd Ward, Excerpt from God's Man 5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735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84350" y="685800"/>
            <a:ext cx="5573713" cy="5867400"/>
            <a:chOff x="1784350" y="685800"/>
            <a:chExt cx="5573713" cy="5867400"/>
          </a:xfrm>
        </p:grpSpPr>
        <p:pic>
          <p:nvPicPr>
            <p:cNvPr id="2" name="Picture 1" descr="Lynd Ward, Excerpt from God's Man 6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4350" y="685800"/>
              <a:ext cx="55737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784350" y="6210300"/>
              <a:ext cx="5573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Lynd Ward, Excerpt from God's Man 6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09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71663" y="685800"/>
            <a:ext cx="5400675" cy="5867400"/>
            <a:chOff x="1871663" y="685800"/>
            <a:chExt cx="5400675" cy="5867400"/>
          </a:xfrm>
        </p:grpSpPr>
        <p:pic>
          <p:nvPicPr>
            <p:cNvPr id="2" name="Picture 1" descr="Lynd Ward, Excerpt from God's Man 7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1663" y="685800"/>
              <a:ext cx="54006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871663" y="6210300"/>
              <a:ext cx="5400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Lynd Ward, Excerpt from God's Man 7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389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95588" y="685800"/>
            <a:ext cx="3552825" cy="5867400"/>
            <a:chOff x="2795588" y="685800"/>
            <a:chExt cx="3552825" cy="5867400"/>
          </a:xfrm>
        </p:grpSpPr>
        <p:pic>
          <p:nvPicPr>
            <p:cNvPr id="2" name="Picture 1" descr="Lynd Ward, Excerpt from God's Man 8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5588" y="685800"/>
              <a:ext cx="35528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795588" y="6210300"/>
              <a:ext cx="35528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US" sz="2400" smtClean="0"/>
                <a:t>Lynd Ward, Excerpt from God's Man 8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500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Honore</a:t>
            </a:r>
            <a:r>
              <a:rPr lang="en-US" dirty="0" smtClean="0"/>
              <a:t> Daumier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97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76525" y="685800"/>
            <a:ext cx="3789363" cy="5867400"/>
            <a:chOff x="2676525" y="685800"/>
            <a:chExt cx="3789363" cy="5867400"/>
          </a:xfrm>
        </p:grpSpPr>
        <p:pic>
          <p:nvPicPr>
            <p:cNvPr id="2" name="Picture 1" descr="Lynd Ward, Self Portrait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525" y="685800"/>
              <a:ext cx="37893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676525" y="6210300"/>
              <a:ext cx="3789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Lynd Ward, Self Portrait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658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60613" y="685800"/>
            <a:ext cx="4422775" cy="5867400"/>
            <a:chOff x="2360613" y="685800"/>
            <a:chExt cx="4422775" cy="5867400"/>
          </a:xfrm>
        </p:grpSpPr>
        <p:pic>
          <p:nvPicPr>
            <p:cNvPr id="2" name="Picture 1" descr="Lynd Ward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0613" y="685800"/>
              <a:ext cx="44227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60613" y="6210300"/>
              <a:ext cx="4422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Lynd Ward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47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Sue Coe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2128838"/>
            <a:ext cx="7772400" cy="2979737"/>
            <a:chOff x="685800" y="2128838"/>
            <a:chExt cx="7772400" cy="2979737"/>
          </a:xfrm>
        </p:grpSpPr>
        <p:pic>
          <p:nvPicPr>
            <p:cNvPr id="2" name="Picture 1" descr="Sue Coe-- Auschwitz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2128838"/>
              <a:ext cx="7772400" cy="25987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47656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Sue Coe-- Auschwitz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354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74775"/>
            <a:ext cx="7772400" cy="4489450"/>
            <a:chOff x="685800" y="1374775"/>
            <a:chExt cx="7772400" cy="4489450"/>
          </a:xfrm>
        </p:grpSpPr>
        <p:pic>
          <p:nvPicPr>
            <p:cNvPr id="2" name="Picture 1" descr="Sue Coe-- Factory Pharm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1374775"/>
              <a:ext cx="7772400" cy="4108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55213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Sue Coe-- Factory Pharm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4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282700"/>
            <a:ext cx="7772400" cy="4673600"/>
            <a:chOff x="685800" y="1282700"/>
            <a:chExt cx="7772400" cy="4673600"/>
          </a:xfrm>
        </p:grpSpPr>
        <p:pic>
          <p:nvPicPr>
            <p:cNvPr id="2" name="Picture 1" descr="Sue Coe-- Sheep of Fools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1282700"/>
              <a:ext cx="7772400" cy="429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56134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Sue Coe-- Sheep of Fools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76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Huck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6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00100"/>
            <a:ext cx="7772400" cy="5638800"/>
            <a:chOff x="685800" y="800100"/>
            <a:chExt cx="7772400" cy="5638800"/>
          </a:xfrm>
        </p:grpSpPr>
        <p:pic>
          <p:nvPicPr>
            <p:cNvPr id="2" name="Picture 1" descr="Tom Huck cutting a block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800100"/>
              <a:ext cx="7772400" cy="5257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960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Tom Huck cutting a block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85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795338"/>
            <a:ext cx="7772400" cy="5646737"/>
            <a:chOff x="685800" y="795338"/>
            <a:chExt cx="7772400" cy="5646737"/>
          </a:xfrm>
        </p:grpSpPr>
        <p:pic>
          <p:nvPicPr>
            <p:cNvPr id="2" name="Picture 1" descr="Tom Huck cutting detail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795338"/>
              <a:ext cx="7772400" cy="52657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991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Tom Huck cutting detail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1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33650" y="685800"/>
            <a:ext cx="4075113" cy="5867400"/>
            <a:chOff x="2533650" y="685800"/>
            <a:chExt cx="4075113" cy="5867400"/>
          </a:xfrm>
        </p:grpSpPr>
        <p:pic>
          <p:nvPicPr>
            <p:cNvPr id="2" name="Picture 1" descr="Tom Huck, Beef Brain Buffe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3650" y="685800"/>
              <a:ext cx="40751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33650" y="6210300"/>
              <a:ext cx="40751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Tom Huck, Beef Brain Buffet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1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09650" y="685800"/>
            <a:ext cx="7124700" cy="5867400"/>
            <a:chOff x="1009650" y="685800"/>
            <a:chExt cx="7124700" cy="5867400"/>
          </a:xfrm>
        </p:grpSpPr>
        <p:pic>
          <p:nvPicPr>
            <p:cNvPr id="2" name="Picture 1" descr="Honore Daumier-- Gargantua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650" y="685800"/>
              <a:ext cx="71247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09650" y="6210300"/>
              <a:ext cx="71247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Honore Daumier-- Gargantua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42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03475" y="685800"/>
            <a:ext cx="4337050" cy="5867400"/>
            <a:chOff x="2403475" y="685800"/>
            <a:chExt cx="4337050" cy="5867400"/>
          </a:xfrm>
        </p:grpSpPr>
        <p:pic>
          <p:nvPicPr>
            <p:cNvPr id="2" name="Picture 1" descr="Tom Huck, Commander and Thief Rides Agai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3475" y="685800"/>
              <a:ext cx="43370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03475" y="6210300"/>
              <a:ext cx="4337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n-US" sz="2400" smtClean="0"/>
                <a:t>Tom Huck, Commander and Thief Rides Again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486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000375" y="685800"/>
            <a:ext cx="3143250" cy="5867400"/>
            <a:chOff x="3000375" y="685800"/>
            <a:chExt cx="3143250" cy="5867400"/>
          </a:xfrm>
        </p:grpSpPr>
        <p:pic>
          <p:nvPicPr>
            <p:cNvPr id="2" name="Picture 1" descr="Tom Huck, The Transformation of Brandy Baghead-- center panel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375" y="685800"/>
              <a:ext cx="31432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000375" y="6210300"/>
              <a:ext cx="31432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US" sz="2400" smtClean="0"/>
                <a:t>Tom Huck, The Transformation of Brandy Baghead-- center panel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32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344613" y="685800"/>
            <a:ext cx="6454775" cy="5867400"/>
            <a:chOff x="1344613" y="685800"/>
            <a:chExt cx="6454775" cy="5867400"/>
          </a:xfrm>
        </p:grpSpPr>
        <p:pic>
          <p:nvPicPr>
            <p:cNvPr id="2" name="Picture 1" descr="Tom Huck, The Transformation of Brandy Baghead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613" y="685800"/>
              <a:ext cx="64547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344613" y="6210300"/>
              <a:ext cx="6454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en-US" sz="2400" smtClean="0"/>
                <a:t>Tom Huck, The Transformation of Brandy Baghead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739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satirize?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90775" y="685800"/>
            <a:ext cx="4362450" cy="5867400"/>
            <a:chOff x="2390775" y="685800"/>
            <a:chExt cx="4362450" cy="5867400"/>
          </a:xfrm>
        </p:grpSpPr>
        <p:pic>
          <p:nvPicPr>
            <p:cNvPr id="2" name="Picture 1" descr="Honore Daumier-- Louis Phillipe 2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0775" y="685800"/>
              <a:ext cx="43624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90775" y="6210300"/>
              <a:ext cx="43624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fr-FR" sz="2400" smtClean="0"/>
                <a:t>Honore Daumier-- Louis Phillipe 2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372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66800" y="685800"/>
            <a:ext cx="7008813" cy="5867400"/>
            <a:chOff x="1066800" y="685800"/>
            <a:chExt cx="7008813" cy="5867400"/>
          </a:xfrm>
        </p:grpSpPr>
        <p:pic>
          <p:nvPicPr>
            <p:cNvPr id="2" name="Picture 1" descr="Honore Daumier-- Louis Phillipe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685800"/>
              <a:ext cx="70088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66800" y="6210300"/>
              <a:ext cx="7008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Honore Daumier-- Louis Phillipe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008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 Guadalupe Posada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9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84338" y="685800"/>
            <a:ext cx="5775325" cy="5867400"/>
            <a:chOff x="1684338" y="685800"/>
            <a:chExt cx="5775325" cy="5867400"/>
          </a:xfrm>
        </p:grpSpPr>
        <p:pic>
          <p:nvPicPr>
            <p:cNvPr id="2" name="Picture 1" descr="Jose Guadalupe Posada-- The Greatest Mexican People's Artist (illustration by Diego Rivera)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338" y="685800"/>
              <a:ext cx="57753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684338" y="6210300"/>
              <a:ext cx="57753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n-US" sz="2400" smtClean="0"/>
                <a:t>Jose Guadalupe Posada-- The Greatest Mexican People's Artist (illustration by Diego Rivera)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793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766763"/>
            <a:ext cx="7772400" cy="5705475"/>
            <a:chOff x="685800" y="766763"/>
            <a:chExt cx="7772400" cy="5705475"/>
          </a:xfrm>
        </p:grpSpPr>
        <p:pic>
          <p:nvPicPr>
            <p:cNvPr id="2" name="Picture 1" descr="Jose Guadalupe Posada-- Calaveras del Monton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766763"/>
              <a:ext cx="7772400" cy="53244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1293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Jose Guadalupe Posada-- Calaveras del Monton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882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90575" y="685800"/>
            <a:ext cx="7561263" cy="5867400"/>
            <a:chOff x="790575" y="685800"/>
            <a:chExt cx="7561263" cy="5867400"/>
          </a:xfrm>
        </p:grpSpPr>
        <p:pic>
          <p:nvPicPr>
            <p:cNvPr id="2" name="Picture 1" descr="Jose Guadalupe Posada-- La Calavera Catrina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575" y="685800"/>
              <a:ext cx="756126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90575" y="6210300"/>
              <a:ext cx="7561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it-IT" sz="2400" smtClean="0"/>
                <a:t>Jose Guadalupe Posada-- La Calavera Catrina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310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218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Aspect</vt:lpstr>
      <vt:lpstr>Satirical Printmaking</vt:lpstr>
      <vt:lpstr>Honore Daumier</vt:lpstr>
      <vt:lpstr>PowerPoint Presentation</vt:lpstr>
      <vt:lpstr>PowerPoint Presentation</vt:lpstr>
      <vt:lpstr>PowerPoint Presentation</vt:lpstr>
      <vt:lpstr>Jose Guadalupe Posada</vt:lpstr>
      <vt:lpstr>PowerPoint Presentation</vt:lpstr>
      <vt:lpstr>PowerPoint Presentation</vt:lpstr>
      <vt:lpstr>PowerPoint Presentation</vt:lpstr>
      <vt:lpstr>PowerPoint Presentation</vt:lpstr>
      <vt:lpstr>Lynd 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Sue Coe</vt:lpstr>
      <vt:lpstr>PowerPoint Presentation</vt:lpstr>
      <vt:lpstr>PowerPoint Presentation</vt:lpstr>
      <vt:lpstr>PowerPoint Presentation</vt:lpstr>
      <vt:lpstr>Tom Huck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you satirize?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Satirical Printmaking</dc:title>
  <dc:creator>Dina</dc:creator>
  <cp:lastModifiedBy>Dina</cp:lastModifiedBy>
  <cp:revision>4</cp:revision>
  <dcterms:created xsi:type="dcterms:W3CDTF">2012-04-16T18:01:13Z</dcterms:created>
  <dcterms:modified xsi:type="dcterms:W3CDTF">2012-06-24T01:02:28Z</dcterms:modified>
</cp:coreProperties>
</file>