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D76418-337B-4EFC-B969-3CCB9B893887}" type="datetimeFigureOut">
              <a:rPr lang="en-US" smtClean="0"/>
              <a:t>3/18/2012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7F536DD-8C61-4002-9036-7D1EC2BBD7E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Positive and Negative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5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95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mping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0"/>
            <a:ext cx="50403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48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 walki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9144000" cy="681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31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 ma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3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wer lin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0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l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720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s of fa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5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bin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061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</TotalTime>
  <Words>4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Positive and Negative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and Negative Space</dc:title>
  <dc:creator>FreedmanCenter</dc:creator>
  <cp:lastModifiedBy>FreedmanCenter</cp:lastModifiedBy>
  <cp:revision>1</cp:revision>
  <dcterms:created xsi:type="dcterms:W3CDTF">2012-03-18T17:11:30Z</dcterms:created>
  <dcterms:modified xsi:type="dcterms:W3CDTF">2012-03-18T17:13:22Z</dcterms:modified>
</cp:coreProperties>
</file>