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2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1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6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2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5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7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8C354-4667-46FD-879C-F8AB0D4F3CB7}" type="datetimeFigureOut">
              <a:rPr lang="en-US" smtClean="0"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FA3B-392F-46C0-B108-57AFBAC63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3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f2_b&amp;w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88" y="0"/>
            <a:ext cx="71072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622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f05_larg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0"/>
            <a:ext cx="73421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824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F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38" y="0"/>
            <a:ext cx="681513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652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ile_motif_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0" y="0"/>
            <a:ext cx="52689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200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ile_motif_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913" y="0"/>
            <a:ext cx="57181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029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ile_motif_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63" y="0"/>
            <a:ext cx="49926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40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065665921229970567cibo00_Ancient_Arabian_Motif.svg.hi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0"/>
            <a:ext cx="67548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1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cient_mexico_motif_clip_art_1693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5" y="0"/>
            <a:ext cx="587375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97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istmas-star-advance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0"/>
            <a:ext cx="61706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57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ian22_larg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13" y="0"/>
            <a:ext cx="69627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76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F08-colonial-motif-2-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113" y="0"/>
            <a:ext cx="68357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81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f_20_larg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0"/>
            <a:ext cx="60071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501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f_b&amp;w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78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if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25" y="0"/>
            <a:ext cx="57451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3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Motifs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Motifs</dc:title>
  <dc:creator>Dina</dc:creator>
  <cp:lastModifiedBy>Dina</cp:lastModifiedBy>
  <cp:revision>1</cp:revision>
  <dcterms:created xsi:type="dcterms:W3CDTF">2012-03-02T14:43:13Z</dcterms:created>
  <dcterms:modified xsi:type="dcterms:W3CDTF">2012-03-02T14:43:56Z</dcterms:modified>
</cp:coreProperties>
</file>