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B70F-71A1-49B9-AC33-814A174F191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CE5-2D50-4372-A398-5A33C381D3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B70F-71A1-49B9-AC33-814A174F191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CE5-2D50-4372-A398-5A33C381D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B70F-71A1-49B9-AC33-814A174F191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CE5-2D50-4372-A398-5A33C381D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B70F-71A1-49B9-AC33-814A174F191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CE5-2D50-4372-A398-5A33C381D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B70F-71A1-49B9-AC33-814A174F191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CE5-2D50-4372-A398-5A33C381D3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B70F-71A1-49B9-AC33-814A174F191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CE5-2D50-4372-A398-5A33C381D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B70F-71A1-49B9-AC33-814A174F191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CE5-2D50-4372-A398-5A33C381D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B70F-71A1-49B9-AC33-814A174F191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CE5-2D50-4372-A398-5A33C381D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B70F-71A1-49B9-AC33-814A174F191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CE5-2D50-4372-A398-5A33C381D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B70F-71A1-49B9-AC33-814A174F191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CE5-2D50-4372-A398-5A33C381D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B70F-71A1-49B9-AC33-814A174F191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7D7CE5-2D50-4372-A398-5A33C381D39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4FB70F-71A1-49B9-AC33-814A174F191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7D7CE5-2D50-4372-A398-5A33C381D39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Gyotaku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Japanese Fish Printing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5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YOTAKU-STEP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62000"/>
            <a:ext cx="7772400" cy="53324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3676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YOTAKU-STEP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525" y="685800"/>
            <a:ext cx="607695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780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YOTAKU-STEP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388" y="685800"/>
            <a:ext cx="4975225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5206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npachi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713" y="685800"/>
            <a:ext cx="3328987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6228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OKI-AHI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28788"/>
            <a:ext cx="7772400" cy="3400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5311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OKI-KUMU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175" y="685800"/>
            <a:ext cx="3802063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1995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MILU_TAKO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096963"/>
            <a:ext cx="7772400" cy="4664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5346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WO-UHU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36713"/>
            <a:ext cx="7772400" cy="358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1603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4</Words>
  <Application>Microsoft Office PowerPoint</Application>
  <PresentationFormat>On-screen Show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Gyotaku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Gyotaku</dc:title>
  <dc:creator>Dina</dc:creator>
  <cp:lastModifiedBy>Dina</cp:lastModifiedBy>
  <cp:revision>1</cp:revision>
  <dcterms:created xsi:type="dcterms:W3CDTF">2012-02-06T20:46:40Z</dcterms:created>
  <dcterms:modified xsi:type="dcterms:W3CDTF">2012-02-06T20:48:49Z</dcterms:modified>
</cp:coreProperties>
</file>