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31"/>
  </p:handoutMasterIdLst>
  <p:sldIdLst>
    <p:sldId id="256" r:id="rId2"/>
    <p:sldId id="257" r:id="rId3"/>
    <p:sldId id="273" r:id="rId4"/>
    <p:sldId id="258" r:id="rId5"/>
    <p:sldId id="274" r:id="rId6"/>
    <p:sldId id="259" r:id="rId7"/>
    <p:sldId id="275" r:id="rId8"/>
    <p:sldId id="260" r:id="rId9"/>
    <p:sldId id="276" r:id="rId10"/>
    <p:sldId id="262" r:id="rId11"/>
    <p:sldId id="261" r:id="rId12"/>
    <p:sldId id="263" r:id="rId13"/>
    <p:sldId id="277" r:id="rId14"/>
    <p:sldId id="278" r:id="rId15"/>
    <p:sldId id="265" r:id="rId16"/>
    <p:sldId id="279" r:id="rId17"/>
    <p:sldId id="266" r:id="rId18"/>
    <p:sldId id="280" r:id="rId19"/>
    <p:sldId id="267" r:id="rId20"/>
    <p:sldId id="281" r:id="rId21"/>
    <p:sldId id="268" r:id="rId22"/>
    <p:sldId id="269" r:id="rId23"/>
    <p:sldId id="282" r:id="rId24"/>
    <p:sldId id="270" r:id="rId25"/>
    <p:sldId id="283" r:id="rId26"/>
    <p:sldId id="271" r:id="rId27"/>
    <p:sldId id="284" r:id="rId28"/>
    <p:sldId id="272" r:id="rId29"/>
    <p:sldId id="285" r:id="rId30"/>
  </p:sldIdLst>
  <p:sldSz cx="9144000" cy="6858000" type="screen4x3"/>
  <p:notesSz cx="6881813" cy="92964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726E858-B0B4-41D2-B550-1870C9B98F7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229F447-DB20-43C8-9975-663EBD98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BD5DCB-FB73-4509-97E7-EBD81692DEA5}" type="datetimeFigureOut">
              <a:rPr lang="en-US" smtClean="0"/>
              <a:t>5/6/2012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2331AF-6AA7-4D5E-AA57-2DE8B1967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Caricatures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28800" y="685800"/>
            <a:ext cx="5486400" cy="5867400"/>
            <a:chOff x="1828800" y="685800"/>
            <a:chExt cx="5486400" cy="5867400"/>
          </a:xfrm>
        </p:grpSpPr>
        <p:pic>
          <p:nvPicPr>
            <p:cNvPr id="2" name="Picture 1" descr="Donald Trump Phot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685800"/>
              <a:ext cx="54864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828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Donald Trump Photo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29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08025" y="685800"/>
            <a:ext cx="7727950" cy="5867400"/>
            <a:chOff x="708025" y="685800"/>
            <a:chExt cx="7727950" cy="5867400"/>
          </a:xfrm>
        </p:grpSpPr>
        <p:pic>
          <p:nvPicPr>
            <p:cNvPr id="2" name="Picture 1" descr="Donald Trump Caricatur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25" y="685800"/>
              <a:ext cx="772795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08025" y="6210300"/>
              <a:ext cx="77279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Donald Trump Caricature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057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43000" y="685800"/>
            <a:ext cx="6858000" cy="5867400"/>
            <a:chOff x="1143000" y="685800"/>
            <a:chExt cx="6858000" cy="5867400"/>
          </a:xfrm>
        </p:grpSpPr>
        <p:pic>
          <p:nvPicPr>
            <p:cNvPr id="2" name="Picture 1" descr="George Bush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685800"/>
              <a:ext cx="68580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143000" y="6210300"/>
              <a:ext cx="6858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60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143000" y="685800"/>
            <a:ext cx="6858000" cy="5867400"/>
            <a:chOff x="1143000" y="685800"/>
            <a:chExt cx="6858000" cy="5867400"/>
          </a:xfrm>
        </p:grpSpPr>
        <p:pic>
          <p:nvPicPr>
            <p:cNvPr id="2" name="Picture 1" descr="George Bush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685800"/>
              <a:ext cx="68580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143000" y="6210300"/>
              <a:ext cx="6858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George Bush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9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90800" y="685800"/>
            <a:ext cx="3960813" cy="5867400"/>
            <a:chOff x="2590800" y="685800"/>
            <a:chExt cx="3960813" cy="5867400"/>
          </a:xfrm>
        </p:grpSpPr>
        <p:pic>
          <p:nvPicPr>
            <p:cNvPr id="2" name="Picture 1" descr="George Bush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685800"/>
              <a:ext cx="39608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90800" y="6210300"/>
              <a:ext cx="3960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George Bush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89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78050" y="685800"/>
            <a:ext cx="4786313" cy="5867400"/>
            <a:chOff x="2178050" y="685800"/>
            <a:chExt cx="4786313" cy="5867400"/>
          </a:xfrm>
        </p:grpSpPr>
        <p:pic>
          <p:nvPicPr>
            <p:cNvPr id="2" name="Picture 1" descr="Jack Blac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050" y="685800"/>
              <a:ext cx="47863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178050" y="6210300"/>
              <a:ext cx="47863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78050" y="685800"/>
            <a:ext cx="4786313" cy="5867400"/>
            <a:chOff x="2178050" y="685800"/>
            <a:chExt cx="4786313" cy="5867400"/>
          </a:xfrm>
        </p:grpSpPr>
        <p:pic>
          <p:nvPicPr>
            <p:cNvPr id="2" name="Picture 1" descr="Jack Blac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050" y="685800"/>
              <a:ext cx="47863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178050" y="6210300"/>
              <a:ext cx="47863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Jack Black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773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906713" y="685800"/>
            <a:ext cx="3330575" cy="5867400"/>
            <a:chOff x="2906713" y="685800"/>
            <a:chExt cx="3330575" cy="5867400"/>
          </a:xfrm>
        </p:grpSpPr>
        <p:pic>
          <p:nvPicPr>
            <p:cNvPr id="2" name="Picture 1" descr="Katy Perr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713" y="685800"/>
              <a:ext cx="33305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906713" y="6210300"/>
              <a:ext cx="3330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4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906713" y="685800"/>
            <a:ext cx="3330575" cy="5867400"/>
            <a:chOff x="2906713" y="685800"/>
            <a:chExt cx="3330575" cy="5867400"/>
          </a:xfrm>
        </p:grpSpPr>
        <p:pic>
          <p:nvPicPr>
            <p:cNvPr id="2" name="Picture 1" descr="Katy Perr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713" y="685800"/>
              <a:ext cx="33305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906713" y="6210300"/>
              <a:ext cx="3330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Katy Perry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058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801938" y="685800"/>
            <a:ext cx="3540125" cy="5867400"/>
            <a:chOff x="2801938" y="685800"/>
            <a:chExt cx="3540125" cy="5867400"/>
          </a:xfrm>
        </p:grpSpPr>
        <p:pic>
          <p:nvPicPr>
            <p:cNvPr id="2" name="Picture 1" descr="Lady Gaga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38" y="685800"/>
              <a:ext cx="35401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801938" y="6210300"/>
              <a:ext cx="3540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9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66950" y="685800"/>
            <a:ext cx="4610100" cy="5867400"/>
            <a:chOff x="2266950" y="685800"/>
            <a:chExt cx="4610100" cy="5867400"/>
          </a:xfrm>
        </p:grpSpPr>
        <p:pic>
          <p:nvPicPr>
            <p:cNvPr id="2" name="Picture 1" descr="Adam Sandler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950" y="685800"/>
              <a:ext cx="46101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266950" y="6210300"/>
              <a:ext cx="4610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18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801938" y="685800"/>
            <a:ext cx="3540125" cy="5867400"/>
            <a:chOff x="2801938" y="685800"/>
            <a:chExt cx="3540125" cy="5867400"/>
          </a:xfrm>
        </p:grpSpPr>
        <p:pic>
          <p:nvPicPr>
            <p:cNvPr id="2" name="Picture 1" descr="Lady Gaga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38" y="685800"/>
              <a:ext cx="35401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801938" y="6210300"/>
              <a:ext cx="3540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Lady Gaga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69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35250" y="685800"/>
            <a:ext cx="3871913" cy="5867400"/>
            <a:chOff x="2635250" y="685800"/>
            <a:chExt cx="3871913" cy="5867400"/>
          </a:xfrm>
        </p:grpSpPr>
        <p:pic>
          <p:nvPicPr>
            <p:cNvPr id="2" name="Picture 1" descr="Lady Gaga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250" y="685800"/>
              <a:ext cx="38719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635250" y="6210300"/>
              <a:ext cx="38719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Lady Gaga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47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86063" y="685800"/>
            <a:ext cx="3570287" cy="5867400"/>
            <a:chOff x="2786063" y="685800"/>
            <a:chExt cx="3570287" cy="5867400"/>
          </a:xfrm>
        </p:grpSpPr>
        <p:pic>
          <p:nvPicPr>
            <p:cNvPr id="2" name="Picture 1" descr="Mick Jagge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63" y="685800"/>
              <a:ext cx="357028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786063" y="6210300"/>
              <a:ext cx="3570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1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86063" y="685800"/>
            <a:ext cx="3570287" cy="5867400"/>
            <a:chOff x="2786063" y="685800"/>
            <a:chExt cx="3570287" cy="5867400"/>
          </a:xfrm>
        </p:grpSpPr>
        <p:pic>
          <p:nvPicPr>
            <p:cNvPr id="2" name="Picture 1" descr="Mick Jagge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063" y="685800"/>
              <a:ext cx="357028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786063" y="6210300"/>
              <a:ext cx="3570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Mick Jagger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288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11413" y="685800"/>
            <a:ext cx="4321175" cy="5867400"/>
            <a:chOff x="2411413" y="685800"/>
            <a:chExt cx="4321175" cy="5867400"/>
          </a:xfrm>
        </p:grpSpPr>
        <p:pic>
          <p:nvPicPr>
            <p:cNvPr id="2" name="Picture 1" descr="Taylor Lautne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13" y="685800"/>
              <a:ext cx="43211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11413" y="6210300"/>
              <a:ext cx="43211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3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11413" y="685800"/>
            <a:ext cx="4321175" cy="5867400"/>
            <a:chOff x="2411413" y="685800"/>
            <a:chExt cx="4321175" cy="5867400"/>
          </a:xfrm>
        </p:grpSpPr>
        <p:pic>
          <p:nvPicPr>
            <p:cNvPr id="2" name="Picture 1" descr="Taylor Lautne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13" y="685800"/>
              <a:ext cx="43211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11413" y="6210300"/>
              <a:ext cx="43211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Taylor Lautner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35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25700" y="685800"/>
            <a:ext cx="4291013" cy="5867400"/>
            <a:chOff x="2425700" y="685800"/>
            <a:chExt cx="4291013" cy="5867400"/>
          </a:xfrm>
        </p:grpSpPr>
        <p:pic>
          <p:nvPicPr>
            <p:cNvPr id="2" name="Picture 1" descr="Taylor Swift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685800"/>
              <a:ext cx="42910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25700" y="6210300"/>
              <a:ext cx="4291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70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25700" y="685800"/>
            <a:ext cx="4291013" cy="5867400"/>
            <a:chOff x="2425700" y="685800"/>
            <a:chExt cx="4291013" cy="5867400"/>
          </a:xfrm>
        </p:grpSpPr>
        <p:pic>
          <p:nvPicPr>
            <p:cNvPr id="2" name="Picture 1" descr="Taylor Swift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685800"/>
              <a:ext cx="42910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425700" y="6210300"/>
              <a:ext cx="4291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Taylor Swift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4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082800" y="685800"/>
            <a:ext cx="4976813" cy="5867400"/>
            <a:chOff x="2082800" y="685800"/>
            <a:chExt cx="4976813" cy="5867400"/>
          </a:xfrm>
        </p:grpSpPr>
        <p:pic>
          <p:nvPicPr>
            <p:cNvPr id="2" name="Picture 1" descr="Taylor Swift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800" y="685800"/>
              <a:ext cx="49768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082800" y="6210300"/>
              <a:ext cx="4976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Taylor Swift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5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will you caricature yourself?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8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66950" y="685800"/>
            <a:ext cx="4610100" cy="5867400"/>
            <a:chOff x="2266950" y="685800"/>
            <a:chExt cx="4610100" cy="5867400"/>
          </a:xfrm>
        </p:grpSpPr>
        <p:pic>
          <p:nvPicPr>
            <p:cNvPr id="2" name="Picture 1" descr="Adam Sandler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950" y="685800"/>
              <a:ext cx="46101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266950" y="6210300"/>
              <a:ext cx="4610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smtClean="0"/>
                <a:t>Adam Sandler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02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81050" y="685800"/>
            <a:ext cx="7581900" cy="5867400"/>
            <a:chOff x="781050" y="685800"/>
            <a:chExt cx="7581900" cy="5867400"/>
          </a:xfrm>
        </p:grpSpPr>
        <p:pic>
          <p:nvPicPr>
            <p:cNvPr id="2" name="Picture 1" descr="Barack Obama and Hillary Clinto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685800"/>
              <a:ext cx="75819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81050" y="6210300"/>
              <a:ext cx="7581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45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781050" y="685800"/>
            <a:ext cx="7581900" cy="5867400"/>
            <a:chOff x="781050" y="685800"/>
            <a:chExt cx="7581900" cy="5867400"/>
          </a:xfrm>
        </p:grpSpPr>
        <p:pic>
          <p:nvPicPr>
            <p:cNvPr id="2" name="Picture 1" descr="Barack Obama and Hillary Clinto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685800"/>
              <a:ext cx="75819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781050" y="6210300"/>
              <a:ext cx="7581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Barack Obama and Hillary Clinton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716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76488" y="685800"/>
            <a:ext cx="4389437" cy="5867400"/>
            <a:chOff x="2376488" y="685800"/>
            <a:chExt cx="4389437" cy="5867400"/>
          </a:xfrm>
        </p:grpSpPr>
        <p:pic>
          <p:nvPicPr>
            <p:cNvPr id="2" name="Picture 1" descr="Christopher Walke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488" y="685800"/>
              <a:ext cx="43894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76488" y="6210300"/>
              <a:ext cx="43894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31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76488" y="685800"/>
            <a:ext cx="4389437" cy="5867400"/>
            <a:chOff x="2376488" y="685800"/>
            <a:chExt cx="4389437" cy="5867400"/>
          </a:xfrm>
        </p:grpSpPr>
        <p:pic>
          <p:nvPicPr>
            <p:cNvPr id="2" name="Picture 1" descr="Christopher Walke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488" y="685800"/>
              <a:ext cx="43894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76488" y="6210300"/>
              <a:ext cx="43894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Christopher Walken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78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86000" y="685800"/>
            <a:ext cx="4572000" cy="5867400"/>
            <a:chOff x="2286000" y="685800"/>
            <a:chExt cx="4572000" cy="5867400"/>
          </a:xfrm>
        </p:grpSpPr>
        <p:pic>
          <p:nvPicPr>
            <p:cNvPr id="2" name="Picture 1" descr="Clint Eastwood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685800"/>
              <a:ext cx="45720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286000" y="6210300"/>
              <a:ext cx="4572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15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86000" y="685800"/>
            <a:ext cx="4572000" cy="5867400"/>
            <a:chOff x="2286000" y="685800"/>
            <a:chExt cx="4572000" cy="5867400"/>
          </a:xfrm>
        </p:grpSpPr>
        <p:pic>
          <p:nvPicPr>
            <p:cNvPr id="2" name="Picture 1" descr="Clint Eastwood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685800"/>
              <a:ext cx="45720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286000" y="6210300"/>
              <a:ext cx="4572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Clint Eastwood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75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44</Words>
  <Application>Microsoft Office PowerPoint</Application>
  <PresentationFormat>On-screen Show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Caricatures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you caricature yourself?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Caricatures</dc:title>
  <dc:creator>Dina</dc:creator>
  <cp:lastModifiedBy>FreedmanCenter</cp:lastModifiedBy>
  <cp:revision>3</cp:revision>
  <dcterms:created xsi:type="dcterms:W3CDTF">2012-04-26T12:16:56Z</dcterms:created>
  <dcterms:modified xsi:type="dcterms:W3CDTF">2012-05-06T19:55:04Z</dcterms:modified>
</cp:coreProperties>
</file>